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alpha val="97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 вопросов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3F-4AB5-B838-BC1AE2FBDE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3F-4AB5-B838-BC1AE2FBDE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3F-4AB5-B838-BC1AE2FBDE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3F-4AB5-B838-BC1AE2FBDE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3F-4AB5-B838-BC1AE2FBDED3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4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3F-4AB5-B838-BC1AE2FBDED3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3F-4AB5-B838-BC1AE2FBDED3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3F-4AB5-B838-BC1AE2FBDED3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3F-4AB5-B838-BC1AE2FBDED3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3F-4AB5-B838-BC1AE2FBD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Социальная сфера</c:v>
                </c:pt>
                <c:pt idx="1">
                  <c:v>ЖКХ</c:v>
                </c:pt>
                <c:pt idx="2">
                  <c:v>Экономика</c:v>
                </c:pt>
                <c:pt idx="3">
                  <c:v>Оборона и законность</c:v>
                </c:pt>
                <c:pt idx="4">
                  <c:v>Государство и общество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3F-4AB5-B838-BC1AE2FBD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5080927384076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Статус обращений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A4-4924-AF08-FB7D9540BC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A4-4924-AF08-FB7D9540BC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A4-4924-AF08-FB7D9540BC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A4-4924-AF08-FB7D9540BC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Разъяснено</c:v>
                </c:pt>
                <c:pt idx="1">
                  <c:v>Поддержано. Меры приняты</c:v>
                </c:pt>
                <c:pt idx="2">
                  <c:v>Контроль</c:v>
                </c:pt>
                <c:pt idx="3">
                  <c:v>Отказано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34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A4-4924-AF08-FB7D9540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3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9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5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8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9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40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4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4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7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2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2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4B8F10-5EC4-449F-9E7C-632DB196EDE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0EEE9-55B4-4339-93B0-B2D3B31E92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20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Информация о работе общественной приемной губернатора Воронежской </a:t>
            </a:r>
            <a:r>
              <a:rPr lang="ru-RU" sz="4400" dirty="0" smtClean="0"/>
              <a:t>области в Аннинском муниципальном районе </a:t>
            </a:r>
            <a:r>
              <a:rPr lang="ru-RU" sz="4400" dirty="0" smtClean="0"/>
              <a:t>за 11 месяцев 2021 года.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вопросов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78420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7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Статус обращений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62602842"/>
              </p:ext>
            </p:extLst>
          </p:nvPr>
        </p:nvGraphicFramePr>
        <p:xfrm>
          <a:off x="3352800" y="2462784"/>
          <a:ext cx="5486400" cy="343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1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11.06.2021 - прием в режиме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ВКС заместителем губернатора Воронежской области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Поповым В.Б.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61" y="2052638"/>
            <a:ext cx="6297654" cy="4195762"/>
          </a:xfrm>
        </p:spPr>
      </p:pic>
    </p:spTree>
    <p:extLst>
      <p:ext uri="{BB962C8B-B14F-4D97-AF65-F5344CB8AC3E}">
        <p14:creationId xmlns:p14="http://schemas.microsoft.com/office/powerpoint/2010/main" val="29035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22.11.2019, 03.06.2021 – обращение Савичевой Т.В. о необходимости асфальтирования автомобильной дороги по ул. Первомайская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Анна.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61" y="2052638"/>
            <a:ext cx="6297654" cy="4195762"/>
          </a:xfrm>
        </p:spPr>
      </p:pic>
    </p:spTree>
    <p:extLst>
      <p:ext uri="{BB962C8B-B14F-4D97-AF65-F5344CB8AC3E}">
        <p14:creationId xmlns:p14="http://schemas.microsoft.com/office/powerpoint/2010/main" val="4802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25.04.2019 – обращение Сушкова Ю.И. о необходимости ремонта автомобильной дороги по ул. Красная Дубровка в с. Архангельское.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61" y="2052638"/>
            <a:ext cx="6297654" cy="4195762"/>
          </a:xfrm>
        </p:spPr>
      </p:pic>
    </p:spTree>
    <p:extLst>
      <p:ext uri="{BB962C8B-B14F-4D97-AF65-F5344CB8AC3E}">
        <p14:creationId xmlns:p14="http://schemas.microsoft.com/office/powerpoint/2010/main" val="41703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18.02.2020 – обращение Попова А.И., 28.04.2020 – обращение Коноваловой Н.Ф. о необходимости ремонта крыши многоквартирного дома.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61" y="2052638"/>
            <a:ext cx="6297654" cy="4195762"/>
          </a:xfrm>
        </p:spPr>
      </p:pic>
    </p:spTree>
    <p:extLst>
      <p:ext uri="{BB962C8B-B14F-4D97-AF65-F5344CB8AC3E}">
        <p14:creationId xmlns:p14="http://schemas.microsoft.com/office/powerpoint/2010/main" val="39202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29.04.2021 – обращение Кожановой В.Н. с просьбой о помощи в уборке придомовой территории.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75" y="2052638"/>
            <a:ext cx="6291826" cy="4195762"/>
          </a:xfrm>
        </p:spPr>
      </p:pic>
    </p:spTree>
    <p:extLst>
      <p:ext uri="{BB962C8B-B14F-4D97-AF65-F5344CB8AC3E}">
        <p14:creationId xmlns:p14="http://schemas.microsoft.com/office/powerpoint/2010/main" val="24467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22.04.2021 - обращение Титовой М.И. с просьбой о материальной помощи на приобретение твердого топлива.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77" y="2052638"/>
            <a:ext cx="3146821" cy="4195762"/>
          </a:xfrm>
        </p:spPr>
      </p:pic>
    </p:spTree>
    <p:extLst>
      <p:ext uri="{BB962C8B-B14F-4D97-AF65-F5344CB8AC3E}">
        <p14:creationId xmlns:p14="http://schemas.microsoft.com/office/powerpoint/2010/main" val="2863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</TotalTime>
  <Words>137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Ион</vt:lpstr>
      <vt:lpstr>Информация о работе общественной приемной губернатора Воронежской области в Аннинском муниципальном районе за 11 месяцев 2021 года.</vt:lpstr>
      <vt:lpstr>Тематика вопросов</vt:lpstr>
      <vt:lpstr>Статус обращений</vt:lpstr>
      <vt:lpstr>11.06.2021 - прием в режиме ВКС заместителем губернатора Воронежской области Поповым В.Б. </vt:lpstr>
      <vt:lpstr>22.11.2019, 03.06.2021 – обращение Савичевой Т.В. о необходимости асфальтирования автомобильной дороги по ул. Первомайская в п.г.т. Анна.</vt:lpstr>
      <vt:lpstr>25.04.2019 – обращение Сушкова Ю.И. о необходимости ремонта автомобильной дороги по ул. Красная Дубровка в с. Архангельское.</vt:lpstr>
      <vt:lpstr>18.02.2020 – обращение Попова А.И., 28.04.2020 – обращение Коноваловой Н.Ф. о необходимости ремонта крыши многоквартирного дома.</vt:lpstr>
      <vt:lpstr>29.04.2021 – обращение Кожановой В.Н. с просьбой о помощи в уборке придомовой территории.</vt:lpstr>
      <vt:lpstr>22.04.2021 - обращение Титовой М.И. с просьбой о материальной помощи на приобретение твердого топлива.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работе общественной приемной губернатора Воронежской области за 11 месяцев 2021 года.</dc:title>
  <dc:creator>Общественная приемная Анна</dc:creator>
  <cp:lastModifiedBy>Общественная приемная Анна</cp:lastModifiedBy>
  <cp:revision>9</cp:revision>
  <dcterms:created xsi:type="dcterms:W3CDTF">2021-12-21T05:00:33Z</dcterms:created>
  <dcterms:modified xsi:type="dcterms:W3CDTF">2021-12-22T11:36:36Z</dcterms:modified>
</cp:coreProperties>
</file>